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giNZqKGWmyNJsW6SBuY3qo6nsZ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85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85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85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83233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832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832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832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07643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35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713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6006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6006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6006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0432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0432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0432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8993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2022-07-20T11:20:58Z</dcterms:created>
  <dc:creator>David Glickstein</dc:creator>
</cp:coreProperties>
</file>